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removePersonalInfoOnSave="1" saveSubsetFonts="1">
  <p:sldMasterIdLst>
    <p:sldMasterId id="2147483648" r:id="rId2"/>
  </p:sldMasterIdLst>
  <p:notesMasterIdLst>
    <p:notesMasterId r:id="rId4"/>
  </p:notesMasterIdLst>
  <p:handoutMasterIdLst>
    <p:handoutMasterId r:id="rId5"/>
  </p:handoutMasterIdLst>
  <p:sldIdLst>
    <p:sldId id="274" r:id="rId3"/>
  </p:sldIdLst>
  <p:sldSz cx="9906000" cy="6858000" type="A4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12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8949"/>
    <a:srgbClr val="A9B4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92" y="72"/>
      </p:cViewPr>
      <p:guideLst>
        <p:guide pos="312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4" d="100"/>
          <a:sy n="94" d="100"/>
        </p:scale>
        <p:origin x="193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כותרת עליונה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latinLnBrk="0">
              <a:defRPr lang="he-IL" sz="1200"/>
            </a:lvl1pPr>
          </a:lstStyle>
          <a:p>
            <a:pPr algn="r" rtl="1"/>
            <a:endParaRPr lang="he-IL"/>
          </a:p>
        </p:txBody>
      </p:sp>
      <p:sp>
        <p:nvSpPr>
          <p:cNvPr id="3" name="מציין מיקום תאריך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latinLnBrk="0">
              <a:defRPr lang="he-IL" sz="1200"/>
            </a:lvl1pPr>
          </a:lstStyle>
          <a:p>
            <a:pPr algn="r" rtl="1"/>
            <a:fld id="{20EA5F0D-C1DC-412F-A146-DDB3A74B588F}" type="datetimeFigureOut">
              <a:rPr lang="he-IL"/>
              <a:t>כ"ח/אדר/תשע"ח</a:t>
            </a:fld>
            <a:endParaRPr lang="he-IL"/>
          </a:p>
        </p:txBody>
      </p:sp>
      <p:sp>
        <p:nvSpPr>
          <p:cNvPr id="4" name="מציין מיקום כותרת תחתונה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latinLnBrk="0">
              <a:defRPr lang="he-IL" sz="1200"/>
            </a:lvl1pPr>
          </a:lstStyle>
          <a:p>
            <a:pPr algn="r" rtl="1"/>
            <a:endParaRPr lang="he-IL"/>
          </a:p>
        </p:txBody>
      </p:sp>
      <p:sp>
        <p:nvSpPr>
          <p:cNvPr id="5" name="מציין מיקום מספר שקופית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latinLnBrk="0">
              <a:defRPr lang="he-IL" sz="1200"/>
            </a:lvl1pPr>
          </a:lstStyle>
          <a:p>
            <a:pPr algn="r" rtl="1"/>
            <a:fld id="{7BAE14B8-3CC9-472D-9BC5-A84D80684DE2}" type="slidenum">
              <a:rPr lang="he-IL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כותרת עליונה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latinLnBrk="0">
              <a:defRPr lang="he-IL" sz="1200"/>
            </a:lvl1pPr>
          </a:lstStyle>
          <a:p>
            <a:pPr algn="r" rtl="1"/>
            <a:endParaRPr lang="he-IL"/>
          </a:p>
        </p:txBody>
      </p:sp>
      <p:sp>
        <p:nvSpPr>
          <p:cNvPr id="3" name="מציין מיקום תאריך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latinLnBrk="0">
              <a:defRPr lang="he-IL" sz="1200"/>
            </a:lvl1pPr>
          </a:lstStyle>
          <a:p>
            <a:pPr algn="r" rtl="1"/>
            <a:fld id="{A8CDE508-72C8-4AB5-AA9C-1584D31690E0}" type="datetimeFigureOut">
              <a:t>כ"ח/אדר/תשע"ח</a:t>
            </a:fld>
            <a:endParaRPr lang="he-IL"/>
          </a:p>
        </p:txBody>
      </p:sp>
      <p:sp>
        <p:nvSpPr>
          <p:cNvPr id="4" name="מציין מיקום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algn="r" rtl="1"/>
            <a:endParaRPr lang="he-IL"/>
          </a:p>
        </p:txBody>
      </p:sp>
      <p:sp>
        <p:nvSpPr>
          <p:cNvPr id="5" name="מציין מיקום הערות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314575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 algn="r" rtl="1"/>
            <a:r>
              <a:rPr lang="he-IL"/>
              <a:t>לחץ כדי לערוך סגנונות טקסט של תבנית בסיס</a:t>
            </a:r>
          </a:p>
          <a:p>
            <a:pPr lvl="1" algn="r" rtl="1"/>
            <a:r>
              <a:rPr lang="he-IL"/>
              <a:t>רמה שניה</a:t>
            </a:r>
          </a:p>
          <a:p>
            <a:pPr lvl="2" algn="r" rtl="1"/>
            <a:r>
              <a:rPr lang="he-IL"/>
              <a:t>רמה שלישית</a:t>
            </a:r>
          </a:p>
          <a:p>
            <a:pPr lvl="3" algn="r" rtl="1"/>
            <a:r>
              <a:rPr lang="he-IL"/>
              <a:t>רמה רביעית</a:t>
            </a:r>
          </a:p>
          <a:p>
            <a:pPr lvl="4" algn="r" rtl="1"/>
            <a:r>
              <a:rPr lang="he-IL"/>
              <a:t>רמה חמישית</a:t>
            </a:r>
          </a:p>
        </p:txBody>
      </p:sp>
      <p:sp>
        <p:nvSpPr>
          <p:cNvPr id="6" name="מציין מיקום כותרת תחתונה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latinLnBrk="0">
              <a:defRPr lang="he-IL" sz="1200"/>
            </a:lvl1pPr>
          </a:lstStyle>
          <a:p>
            <a:pPr algn="r" rtl="1"/>
            <a:endParaRPr lang="he-IL"/>
          </a:p>
        </p:txBody>
      </p:sp>
      <p:sp>
        <p:nvSpPr>
          <p:cNvPr id="7" name="מציין מיקום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latinLnBrk="0">
              <a:defRPr lang="he-IL" sz="1200"/>
            </a:lvl1pPr>
          </a:lstStyle>
          <a:p>
            <a:pPr algn="r" rtl="1"/>
            <a:fld id="{7FB667E1-E601-4AAF-B95C-B25720D70A60}" type="slidenum"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0" eaLnBrk="1" latinLnBrk="0" hangingPunct="1">
      <a:defRPr lang="he-IL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0" eaLnBrk="1" latinLnBrk="0" hangingPunct="1">
      <a:defRPr lang="he-IL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0" eaLnBrk="1" latinLnBrk="0" hangingPunct="1">
      <a:defRPr lang="he-IL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0" eaLnBrk="1" latinLnBrk="0" hangingPunct="1">
      <a:defRPr lang="he-IL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0" eaLnBrk="1" latinLnBrk="0" hangingPunct="1">
      <a:defRPr lang="he-IL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0" eaLnBrk="1" latinLnBrk="0" hangingPunct="1">
      <a:defRPr lang="he-IL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0" eaLnBrk="1" latinLnBrk="0" hangingPunct="1">
      <a:defRPr lang="he-IL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0" eaLnBrk="1" latinLnBrk="0" hangingPunct="1">
      <a:defRPr lang="he-IL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0" eaLnBrk="1" latinLnBrk="0" hangingPunct="1">
      <a:defRPr lang="he-IL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Pr>
        <a:gradFill>
          <a:gsLst>
            <a:gs pos="100000">
              <a:schemeClr val="accent1">
                <a:lumMod val="20000"/>
                <a:lumOff val="80000"/>
                <a:alpha val="86000"/>
              </a:schemeClr>
            </a:gs>
            <a:gs pos="42000">
              <a:schemeClr val="bg1">
                <a:alpha val="40000"/>
              </a:schemeClr>
            </a:gs>
            <a:gs pos="0">
              <a:schemeClr val="accent1">
                <a:lumMod val="20000"/>
                <a:lumOff val="80000"/>
                <a:alpha val="85000"/>
              </a:schemeClr>
            </a:gs>
            <a:gs pos="75000">
              <a:schemeClr val="bg1">
                <a:alpha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קבוצה 5"/>
          <p:cNvGrpSpPr/>
          <p:nvPr/>
        </p:nvGrpSpPr>
        <p:grpSpPr>
          <a:xfrm>
            <a:off x="1" y="0"/>
            <a:ext cx="9903420" cy="713232"/>
            <a:chOff x="0" y="0"/>
            <a:chExt cx="12188825" cy="713232"/>
          </a:xfrm>
        </p:grpSpPr>
        <p:sp>
          <p:nvSpPr>
            <p:cNvPr id="7" name="מלבן 6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" name="מלבן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0" y="0"/>
            <a:ext cx="579501" cy="6858000"/>
            <a:chOff x="0" y="0"/>
            <a:chExt cx="713232" cy="6858000"/>
          </a:xfrm>
        </p:grpSpPr>
        <p:sp>
          <p:nvSpPr>
            <p:cNvPr id="12" name="מלבן 11"/>
            <p:cNvSpPr/>
            <p:nvPr/>
          </p:nvSpPr>
          <p:spPr>
            <a:xfrm flipH="1">
              <a:off x="7315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" name="מלבן 12"/>
            <p:cNvSpPr/>
            <p:nvPr/>
          </p:nvSpPr>
          <p:spPr>
            <a:xfrm flipH="1">
              <a:off x="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9324869" y="0"/>
            <a:ext cx="606845" cy="6858000"/>
            <a:chOff x="11476762" y="0"/>
            <a:chExt cx="746886" cy="6858000"/>
          </a:xfrm>
        </p:grpSpPr>
        <p:sp>
          <p:nvSpPr>
            <p:cNvPr id="15" name="מלבן 14"/>
            <p:cNvSpPr/>
            <p:nvPr/>
          </p:nvSpPr>
          <p:spPr>
            <a:xfrm flipH="1">
              <a:off x="1147676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" name="מלבן 15"/>
            <p:cNvSpPr/>
            <p:nvPr/>
          </p:nvSpPr>
          <p:spPr>
            <a:xfrm flipH="1">
              <a:off x="1202093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7" name="קבוצה 16"/>
          <p:cNvGrpSpPr/>
          <p:nvPr/>
        </p:nvGrpSpPr>
        <p:grpSpPr>
          <a:xfrm flipV="1">
            <a:off x="1" y="6144768"/>
            <a:ext cx="9903420" cy="713232"/>
            <a:chOff x="0" y="0"/>
            <a:chExt cx="12188825" cy="713232"/>
          </a:xfrm>
        </p:grpSpPr>
        <p:sp>
          <p:nvSpPr>
            <p:cNvPr id="18" name="מלבן 17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9" name="מלבן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052513" y="1188720"/>
            <a:ext cx="7800975" cy="2514600"/>
          </a:xfrm>
        </p:spPr>
        <p:txBody>
          <a:bodyPr anchor="b">
            <a:noAutofit/>
          </a:bodyPr>
          <a:lstStyle>
            <a:lvl1pPr algn="r" latinLnBrk="0">
              <a:defRPr lang="he-IL" sz="4875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r" rtl="1"/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52513" y="3749040"/>
            <a:ext cx="7800975" cy="914400"/>
          </a:xfrm>
        </p:spPr>
        <p:txBody>
          <a:bodyPr>
            <a:normAutofit/>
          </a:bodyPr>
          <a:lstStyle>
            <a:lvl1pPr marL="0" indent="0" algn="r" latinLnBrk="0">
              <a:spcBef>
                <a:spcPts val="0"/>
              </a:spcBef>
              <a:buNone/>
              <a:defRPr lang="he-IL" sz="1950" cap="all" baseline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371475" indent="0" algn="r" latinLnBrk="0">
              <a:buNone/>
              <a:defRPr lang="he-IL" sz="2275"/>
            </a:lvl2pPr>
            <a:lvl3pPr marL="742950" indent="0" algn="r" latinLnBrk="0">
              <a:buNone/>
              <a:defRPr lang="he-IL" sz="1950"/>
            </a:lvl3pPr>
            <a:lvl4pPr marL="1114425" indent="0" algn="r" latinLnBrk="0">
              <a:buNone/>
              <a:defRPr lang="he-IL" sz="1625"/>
            </a:lvl4pPr>
            <a:lvl5pPr marL="1485900" indent="0" algn="r" latinLnBrk="0">
              <a:buNone/>
              <a:defRPr lang="he-IL" sz="1625"/>
            </a:lvl5pPr>
            <a:lvl6pPr marL="1857375" indent="0" algn="r" latinLnBrk="0">
              <a:buNone/>
              <a:defRPr lang="he-IL" sz="1625"/>
            </a:lvl6pPr>
            <a:lvl7pPr marL="2228850" indent="0" algn="r" latinLnBrk="0">
              <a:buNone/>
              <a:defRPr lang="he-IL" sz="1625"/>
            </a:lvl7pPr>
            <a:lvl8pPr marL="2600325" indent="0" algn="r" latinLnBrk="0">
              <a:buNone/>
              <a:defRPr lang="he-IL" sz="1625"/>
            </a:lvl8pPr>
            <a:lvl9pPr marL="2971800" indent="0" algn="r" latinLnBrk="0">
              <a:buNone/>
              <a:defRPr lang="he-IL" sz="1625"/>
            </a:lvl9pPr>
          </a:lstStyle>
          <a:p>
            <a:pPr algn="r" rtl="1"/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algn="r" rtl="1"/>
            <a:r>
              <a:rPr lang="he-IL" smtClean="0"/>
              <a:t>לחץ כדי לערוך סגנונות טקסט של תבנית בסיס</a:t>
            </a:r>
          </a:p>
          <a:p>
            <a:pPr lvl="1" algn="r" rtl="1"/>
            <a:r>
              <a:rPr lang="he-IL" smtClean="0"/>
              <a:t>רמה שנייה</a:t>
            </a:r>
          </a:p>
          <a:p>
            <a:pPr lvl="2" algn="r" rtl="1"/>
            <a:r>
              <a:rPr lang="he-IL" smtClean="0"/>
              <a:t>רמה שלישית</a:t>
            </a:r>
          </a:p>
          <a:p>
            <a:pPr lvl="3" algn="r" rtl="1"/>
            <a:r>
              <a:rPr lang="he-IL" smtClean="0"/>
              <a:t>רמה רביעית</a:t>
            </a:r>
          </a:p>
          <a:p>
            <a:pPr lvl="4" algn="r" rtl="1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1"/>
            <a:fld id="{9E583DDF-CA54-461A-A486-592D2374C532}" type="datetimeFigureOut">
              <a:t>כ"ח/אדר/תשע"ח</a:t>
            </a:fld>
            <a:endParaRPr lang="he-IL"/>
          </a:p>
        </p:txBody>
      </p:sp>
      <p:sp>
        <p:nvSpPr>
          <p:cNvPr id="5" name="מציין מיקום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rtl="1"/>
            <a:endParaRPr lang="he-IL"/>
          </a:p>
        </p:txBody>
      </p:sp>
      <p:sp>
        <p:nvSpPr>
          <p:cNvPr id="6" name="מציין מיקום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1"/>
            <a:fld id="{CA8D9AD5-F248-4919-864A-CFD76CC027D6}" type="slidenum"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כותרת וטקסט אנכי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7088981" y="274638"/>
            <a:ext cx="2135981" cy="5897562"/>
          </a:xfrm>
        </p:spPr>
        <p:txBody>
          <a:bodyPr vert="eaVert"/>
          <a:lstStyle/>
          <a:p>
            <a:pPr algn="r" rtl="1"/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אנכי 2"/>
          <p:cNvSpPr>
            <a:spLocks noGrp="1"/>
          </p:cNvSpPr>
          <p:nvPr>
            <p:ph type="body" orient="vert" idx="1"/>
          </p:nvPr>
        </p:nvSpPr>
        <p:spPr>
          <a:xfrm>
            <a:off x="681037" y="274638"/>
            <a:ext cx="6284119" cy="5897562"/>
          </a:xfrm>
        </p:spPr>
        <p:txBody>
          <a:bodyPr vert="eaVert"/>
          <a:lstStyle/>
          <a:p>
            <a:pPr lvl="0" algn="r" rtl="1"/>
            <a:r>
              <a:rPr lang="he-IL" smtClean="0"/>
              <a:t>לחץ כדי לערוך סגנונות טקסט של תבנית בסיס</a:t>
            </a:r>
          </a:p>
          <a:p>
            <a:pPr lvl="1" algn="r" rtl="1"/>
            <a:r>
              <a:rPr lang="he-IL" smtClean="0"/>
              <a:t>רמה שנייה</a:t>
            </a:r>
          </a:p>
          <a:p>
            <a:pPr lvl="2" algn="r" rtl="1"/>
            <a:r>
              <a:rPr lang="he-IL" smtClean="0"/>
              <a:t>רמה שלישית</a:t>
            </a:r>
          </a:p>
          <a:p>
            <a:pPr lvl="3" algn="r" rtl="1"/>
            <a:r>
              <a:rPr lang="he-IL" smtClean="0"/>
              <a:t>רמה רביעית</a:t>
            </a:r>
          </a:p>
          <a:p>
            <a:pPr lvl="4" algn="r" rtl="1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1"/>
            <a:fld id="{9E583DDF-CA54-461A-A486-592D2374C532}" type="datetimeFigureOut">
              <a:t>כ"ח/אדר/תשע"ח</a:t>
            </a:fld>
            <a:endParaRPr lang="he-IL"/>
          </a:p>
        </p:txBody>
      </p:sp>
      <p:sp>
        <p:nvSpPr>
          <p:cNvPr id="5" name="מציין מיקום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rtl="1"/>
            <a:endParaRPr lang="he-IL"/>
          </a:p>
        </p:txBody>
      </p:sp>
      <p:sp>
        <p:nvSpPr>
          <p:cNvPr id="6" name="מציין מיקום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1"/>
            <a:fld id="{CA8D9AD5-F248-4919-864A-CFD76CC027D6}" type="slidenum"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he-IL" smtClean="0"/>
              <a:t>לחץ כדי לערוך סגנונות טקסט של תבנית בסיס</a:t>
            </a:r>
          </a:p>
          <a:p>
            <a:pPr lvl="1" algn="r" rtl="1"/>
            <a:r>
              <a:rPr lang="he-IL" smtClean="0"/>
              <a:t>רמה שנייה</a:t>
            </a:r>
          </a:p>
          <a:p>
            <a:pPr lvl="2" algn="r" rtl="1"/>
            <a:r>
              <a:rPr lang="he-IL" smtClean="0"/>
              <a:t>רמה שלישית</a:t>
            </a:r>
          </a:p>
          <a:p>
            <a:pPr lvl="3" algn="r" rtl="1"/>
            <a:r>
              <a:rPr lang="he-IL" smtClean="0"/>
              <a:t>רמה רביעית</a:t>
            </a:r>
          </a:p>
          <a:p>
            <a:pPr lvl="4" algn="r" rtl="1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1"/>
            <a:fld id="{9E583DDF-CA54-461A-A486-592D2374C532}" type="datetimeFigureOut">
              <a:t>כ"ח/אדר/תשע"ח</a:t>
            </a:fld>
            <a:endParaRPr lang="he-IL"/>
          </a:p>
        </p:txBody>
      </p:sp>
      <p:sp>
        <p:nvSpPr>
          <p:cNvPr id="5" name="מציין מיקום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rtl="1"/>
            <a:endParaRPr lang="he-IL"/>
          </a:p>
        </p:txBody>
      </p:sp>
      <p:sp>
        <p:nvSpPr>
          <p:cNvPr id="6" name="מציין מיקום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1"/>
            <a:fld id="{CA8D9AD5-F248-4919-864A-CFD76CC027D6}" type="slidenum"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עליונה של מקט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קבוצה 7"/>
          <p:cNvGrpSpPr/>
          <p:nvPr/>
        </p:nvGrpSpPr>
        <p:grpSpPr>
          <a:xfrm flipV="1">
            <a:off x="1" y="6309360"/>
            <a:ext cx="9903420" cy="548640"/>
            <a:chOff x="0" y="0"/>
            <a:chExt cx="12188825" cy="713232"/>
          </a:xfrm>
        </p:grpSpPr>
        <p:sp>
          <p:nvSpPr>
            <p:cNvPr id="9" name="מלבן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/>
            </a:p>
          </p:txBody>
        </p:sp>
        <p:sp>
          <p:nvSpPr>
            <p:cNvPr id="10" name="מלבן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/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13599" y="0"/>
            <a:ext cx="9903420" cy="548640"/>
            <a:chOff x="0" y="0"/>
            <a:chExt cx="12188825" cy="713232"/>
          </a:xfrm>
        </p:grpSpPr>
        <p:sp>
          <p:nvSpPr>
            <p:cNvPr id="12" name="מלבן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/>
            </a:p>
          </p:txBody>
        </p:sp>
        <p:sp>
          <p:nvSpPr>
            <p:cNvPr id="13" name="מלבן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/>
            </a:p>
          </p:txBody>
        </p:sp>
      </p:grpSp>
      <p:sp>
        <p:nvSpPr>
          <p:cNvPr id="4" name="מציין מיקום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1"/>
            <a:fld id="{9E583DDF-CA54-461A-A486-592D2374C532}" type="datetimeFigureOut">
              <a:t>כ"ח/אדר/תשע"ח</a:t>
            </a:fld>
            <a:endParaRPr lang="he-IL"/>
          </a:p>
        </p:txBody>
      </p:sp>
      <p:sp>
        <p:nvSpPr>
          <p:cNvPr id="5" name="מציין מיקום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rtl="1"/>
            <a:endParaRPr lang="he-IL"/>
          </a:p>
        </p:txBody>
      </p:sp>
      <p:sp>
        <p:nvSpPr>
          <p:cNvPr id="6" name="מציין מיקום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1"/>
            <a:fld id="{CA8D9AD5-F248-4919-864A-CFD76CC027D6}" type="slidenum">
              <a:t>‹#›</a:t>
            </a:fld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52513" y="1188720"/>
            <a:ext cx="7800975" cy="2514600"/>
          </a:xfrm>
        </p:spPr>
        <p:txBody>
          <a:bodyPr anchor="b">
            <a:normAutofit/>
          </a:bodyPr>
          <a:lstStyle>
            <a:lvl1pPr algn="r" latinLnBrk="0">
              <a:defRPr lang="he-IL" sz="4388" b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algn="r" rtl="1"/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1052513" y="3749040"/>
            <a:ext cx="7800975" cy="914400"/>
          </a:xfrm>
        </p:spPr>
        <p:txBody>
          <a:bodyPr anchor="t"/>
          <a:lstStyle>
            <a:lvl1pPr marL="0" indent="0" algn="r" latinLnBrk="0">
              <a:spcBef>
                <a:spcPts val="0"/>
              </a:spcBef>
              <a:buNone/>
              <a:defRPr lang="he-IL" sz="1625" cap="all" baseline="0">
                <a:solidFill>
                  <a:schemeClr val="tx1"/>
                </a:solidFill>
              </a:defRPr>
            </a:lvl1pPr>
            <a:lvl2pPr marL="371475" indent="0" algn="r" latinLnBrk="0">
              <a:buNone/>
              <a:defRPr lang="he-IL"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 algn="r" latinLnBrk="0">
              <a:buNone/>
              <a:defRPr lang="he-IL"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 algn="r" latinLnBrk="0">
              <a:buNone/>
              <a:defRPr lang="he-IL"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 algn="r" latinLnBrk="0">
              <a:buNone/>
              <a:defRPr lang="he-IL"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 algn="r" latinLnBrk="0">
              <a:buNone/>
              <a:defRPr lang="he-IL"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 algn="r" latinLnBrk="0">
              <a:buNone/>
              <a:defRPr lang="he-IL"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 algn="r" latinLnBrk="0">
              <a:buNone/>
              <a:defRPr lang="he-IL"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 algn="r" latinLnBrk="0">
              <a:buNone/>
              <a:defRPr lang="he-IL"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algn="r" rtl="1"/>
            <a:r>
              <a:rPr lang="he-IL" smtClean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תוכן כפו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1089660" y="1673352"/>
            <a:ext cx="3714750" cy="4343400"/>
          </a:xfrm>
        </p:spPr>
        <p:txBody>
          <a:bodyPr>
            <a:normAutofit/>
          </a:bodyPr>
          <a:lstStyle>
            <a:lvl1pPr algn="r" latinLnBrk="0">
              <a:defRPr lang="he-IL" sz="1625"/>
            </a:lvl1pPr>
            <a:lvl2pPr algn="r" latinLnBrk="0">
              <a:defRPr lang="he-IL" sz="1463"/>
            </a:lvl2pPr>
            <a:lvl3pPr algn="r" latinLnBrk="0">
              <a:defRPr lang="he-IL" sz="1300"/>
            </a:lvl3pPr>
            <a:lvl4pPr algn="r" latinLnBrk="0">
              <a:defRPr lang="he-IL" sz="1138"/>
            </a:lvl4pPr>
            <a:lvl5pPr algn="r" latinLnBrk="0">
              <a:defRPr lang="he-IL" sz="1138"/>
            </a:lvl5pPr>
            <a:lvl6pPr algn="r" latinLnBrk="0">
              <a:defRPr lang="he-IL" sz="1138"/>
            </a:lvl6pPr>
            <a:lvl7pPr algn="r" latinLnBrk="0">
              <a:defRPr lang="he-IL" sz="1138"/>
            </a:lvl7pPr>
            <a:lvl8pPr algn="r" latinLnBrk="0">
              <a:defRPr lang="he-IL" sz="1138"/>
            </a:lvl8pPr>
            <a:lvl9pPr algn="r" latinLnBrk="0">
              <a:defRPr lang="he-IL" sz="1138"/>
            </a:lvl9pPr>
          </a:lstStyle>
          <a:p>
            <a:pPr lvl="0" algn="r" rtl="1"/>
            <a:r>
              <a:rPr lang="he-IL" smtClean="0"/>
              <a:t>לחץ כדי לערוך סגנונות טקסט של תבנית בסיס</a:t>
            </a:r>
          </a:p>
          <a:p>
            <a:pPr lvl="1" algn="r" rtl="1"/>
            <a:r>
              <a:rPr lang="he-IL" smtClean="0"/>
              <a:t>רמה שנייה</a:t>
            </a:r>
          </a:p>
          <a:p>
            <a:pPr lvl="2" algn="r" rtl="1"/>
            <a:r>
              <a:rPr lang="he-IL" smtClean="0"/>
              <a:t>רמה שלישית</a:t>
            </a:r>
          </a:p>
          <a:p>
            <a:pPr lvl="3" algn="r" rtl="1"/>
            <a:r>
              <a:rPr lang="he-IL" smtClean="0"/>
              <a:t>רמה רביעית</a:t>
            </a:r>
          </a:p>
          <a:p>
            <a:pPr lvl="4" algn="r" rtl="1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5101590" y="1673352"/>
            <a:ext cx="3714750" cy="4343400"/>
          </a:xfrm>
        </p:spPr>
        <p:txBody>
          <a:bodyPr>
            <a:normAutofit/>
          </a:bodyPr>
          <a:lstStyle>
            <a:lvl1pPr algn="r" latinLnBrk="0">
              <a:defRPr lang="he-IL" sz="1625"/>
            </a:lvl1pPr>
            <a:lvl2pPr algn="r" latinLnBrk="0">
              <a:defRPr lang="he-IL" sz="1463"/>
            </a:lvl2pPr>
            <a:lvl3pPr algn="r" latinLnBrk="0">
              <a:defRPr lang="he-IL" sz="1300"/>
            </a:lvl3pPr>
            <a:lvl4pPr algn="r" latinLnBrk="0">
              <a:defRPr lang="he-IL" sz="1138"/>
            </a:lvl4pPr>
            <a:lvl5pPr algn="r" latinLnBrk="0">
              <a:defRPr lang="he-IL" sz="1138"/>
            </a:lvl5pPr>
            <a:lvl6pPr algn="r" latinLnBrk="0">
              <a:defRPr lang="he-IL" sz="1138"/>
            </a:lvl6pPr>
            <a:lvl7pPr algn="r" latinLnBrk="0">
              <a:defRPr lang="he-IL" sz="1138"/>
            </a:lvl7pPr>
            <a:lvl8pPr algn="r" latinLnBrk="0">
              <a:defRPr lang="he-IL" sz="1138"/>
            </a:lvl8pPr>
            <a:lvl9pPr algn="r" latinLnBrk="0">
              <a:defRPr lang="he-IL" sz="1138"/>
            </a:lvl9pPr>
          </a:lstStyle>
          <a:p>
            <a:pPr lvl="0" algn="r" rtl="1"/>
            <a:r>
              <a:rPr lang="he-IL" smtClean="0"/>
              <a:t>לחץ כדי לערוך סגנונות טקסט של תבנית בסיס</a:t>
            </a:r>
          </a:p>
          <a:p>
            <a:pPr lvl="1" algn="r" rtl="1"/>
            <a:r>
              <a:rPr lang="he-IL" smtClean="0"/>
              <a:t>רמה שנייה</a:t>
            </a:r>
          </a:p>
          <a:p>
            <a:pPr lvl="2" algn="r" rtl="1"/>
            <a:r>
              <a:rPr lang="he-IL" smtClean="0"/>
              <a:t>רמה שלישית</a:t>
            </a:r>
          </a:p>
          <a:p>
            <a:pPr lvl="3" algn="r" rtl="1"/>
            <a:r>
              <a:rPr lang="he-IL" smtClean="0"/>
              <a:t>רמה רביעית</a:t>
            </a:r>
          </a:p>
          <a:p>
            <a:pPr lvl="4" algn="r" rtl="1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1"/>
            <a:fld id="{0A879FD0-C37A-4F50-8F3B-5FA0D9D0B42F}" type="datetimeFigureOut">
              <a:t>כ"ח/אדר/תשע"ח</a:t>
            </a:fld>
            <a:endParaRPr lang="he-IL"/>
          </a:p>
        </p:txBody>
      </p:sp>
      <p:sp>
        <p:nvSpPr>
          <p:cNvPr id="6" name="מציין מיקום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rtl="1"/>
            <a:endParaRPr lang="he-IL"/>
          </a:p>
        </p:txBody>
      </p:sp>
      <p:sp>
        <p:nvSpPr>
          <p:cNvPr id="7" name="מציין מיקום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1"/>
            <a:fld id="{0D06EF73-9DB8-4763-865F-2F88181A4732}" type="slidenum"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23056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1089660" y="1600200"/>
            <a:ext cx="3714750" cy="758952"/>
          </a:xfrm>
        </p:spPr>
        <p:txBody>
          <a:bodyPr anchor="ctr">
            <a:normAutofit/>
          </a:bodyPr>
          <a:lstStyle>
            <a:lvl1pPr marL="0" indent="0" algn="r" latinLnBrk="0">
              <a:spcBef>
                <a:spcPts val="0"/>
              </a:spcBef>
              <a:buNone/>
              <a:defRPr lang="he-IL" sz="1625" b="0" cap="all" baseline="0"/>
            </a:lvl1pPr>
            <a:lvl2pPr marL="371475" indent="0" algn="r" latinLnBrk="0">
              <a:buNone/>
              <a:defRPr lang="he-IL" sz="1625" b="1"/>
            </a:lvl2pPr>
            <a:lvl3pPr marL="742950" indent="0" algn="r" latinLnBrk="0">
              <a:buNone/>
              <a:defRPr lang="he-IL" sz="1463" b="1"/>
            </a:lvl3pPr>
            <a:lvl4pPr marL="1114425" indent="0" algn="r" latinLnBrk="0">
              <a:buNone/>
              <a:defRPr lang="he-IL" sz="1300" b="1"/>
            </a:lvl4pPr>
            <a:lvl5pPr marL="1485900" indent="0" algn="r" latinLnBrk="0">
              <a:buNone/>
              <a:defRPr lang="he-IL" sz="1300" b="1"/>
            </a:lvl5pPr>
            <a:lvl6pPr marL="1857375" indent="0" algn="r" latinLnBrk="0">
              <a:buNone/>
              <a:defRPr lang="he-IL" sz="1300" b="1"/>
            </a:lvl6pPr>
            <a:lvl7pPr marL="2228850" indent="0" algn="r" latinLnBrk="0">
              <a:buNone/>
              <a:defRPr lang="he-IL" sz="1300" b="1"/>
            </a:lvl7pPr>
            <a:lvl8pPr marL="2600325" indent="0" algn="r" latinLnBrk="0">
              <a:buNone/>
              <a:defRPr lang="he-IL" sz="1300" b="1"/>
            </a:lvl8pPr>
            <a:lvl9pPr marL="2971800" indent="0" algn="r" latinLnBrk="0">
              <a:buNone/>
              <a:defRPr lang="he-IL" sz="1300" b="1"/>
            </a:lvl9pPr>
          </a:lstStyle>
          <a:p>
            <a:pPr lvl="0" algn="r" rtl="1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1089660" y="2441448"/>
            <a:ext cx="3714750" cy="3584448"/>
          </a:xfrm>
        </p:spPr>
        <p:txBody>
          <a:bodyPr>
            <a:normAutofit/>
          </a:bodyPr>
          <a:lstStyle>
            <a:lvl1pPr algn="r" latinLnBrk="0">
              <a:defRPr lang="he-IL" sz="1463"/>
            </a:lvl1pPr>
            <a:lvl2pPr algn="r" latinLnBrk="0">
              <a:defRPr lang="he-IL" sz="1300"/>
            </a:lvl2pPr>
            <a:lvl3pPr algn="r" latinLnBrk="0">
              <a:defRPr lang="he-IL" sz="1138"/>
            </a:lvl3pPr>
            <a:lvl4pPr algn="r" latinLnBrk="0">
              <a:defRPr lang="he-IL" sz="975"/>
            </a:lvl4pPr>
            <a:lvl5pPr algn="r" latinLnBrk="0">
              <a:defRPr lang="he-IL" sz="975"/>
            </a:lvl5pPr>
            <a:lvl6pPr algn="r" latinLnBrk="0">
              <a:defRPr lang="he-IL" sz="975"/>
            </a:lvl6pPr>
            <a:lvl7pPr algn="r" latinLnBrk="0">
              <a:defRPr lang="he-IL" sz="975"/>
            </a:lvl7pPr>
            <a:lvl8pPr algn="r" latinLnBrk="0">
              <a:defRPr lang="he-IL" sz="975"/>
            </a:lvl8pPr>
            <a:lvl9pPr algn="r" latinLnBrk="0">
              <a:defRPr lang="he-IL" sz="975"/>
            </a:lvl9pPr>
          </a:lstStyle>
          <a:p>
            <a:pPr lvl="0" algn="r" rtl="1"/>
            <a:r>
              <a:rPr lang="he-IL" smtClean="0"/>
              <a:t>לחץ כדי לערוך סגנונות טקסט של תבנית בסיס</a:t>
            </a:r>
          </a:p>
          <a:p>
            <a:pPr lvl="1" algn="r" rtl="1"/>
            <a:r>
              <a:rPr lang="he-IL" smtClean="0"/>
              <a:t>רמה שנייה</a:t>
            </a:r>
          </a:p>
          <a:p>
            <a:pPr lvl="2" algn="r" rtl="1"/>
            <a:r>
              <a:rPr lang="he-IL" smtClean="0"/>
              <a:t>רמה שלישית</a:t>
            </a:r>
          </a:p>
          <a:p>
            <a:pPr lvl="3" algn="r" rtl="1"/>
            <a:r>
              <a:rPr lang="he-IL" smtClean="0"/>
              <a:t>רמה רביעית</a:t>
            </a:r>
          </a:p>
          <a:p>
            <a:pPr lvl="4" algn="r" rtl="1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01590" y="1600200"/>
            <a:ext cx="3714750" cy="758952"/>
          </a:xfrm>
        </p:spPr>
        <p:txBody>
          <a:bodyPr anchor="ctr">
            <a:normAutofit/>
          </a:bodyPr>
          <a:lstStyle>
            <a:lvl1pPr marL="0" indent="0" algn="r" latinLnBrk="0">
              <a:spcBef>
                <a:spcPts val="0"/>
              </a:spcBef>
              <a:buNone/>
              <a:defRPr lang="he-IL" sz="1625" b="0" cap="all" baseline="0"/>
            </a:lvl1pPr>
            <a:lvl2pPr marL="371475" indent="0" algn="r" latinLnBrk="0">
              <a:buNone/>
              <a:defRPr lang="he-IL" sz="1625" b="1"/>
            </a:lvl2pPr>
            <a:lvl3pPr marL="742950" indent="0" algn="r" latinLnBrk="0">
              <a:buNone/>
              <a:defRPr lang="he-IL" sz="1463" b="1"/>
            </a:lvl3pPr>
            <a:lvl4pPr marL="1114425" indent="0" algn="r" latinLnBrk="0">
              <a:buNone/>
              <a:defRPr lang="he-IL" sz="1300" b="1"/>
            </a:lvl4pPr>
            <a:lvl5pPr marL="1485900" indent="0" algn="r" latinLnBrk="0">
              <a:buNone/>
              <a:defRPr lang="he-IL" sz="1300" b="1"/>
            </a:lvl5pPr>
            <a:lvl6pPr marL="1857375" indent="0" algn="r" latinLnBrk="0">
              <a:buNone/>
              <a:defRPr lang="he-IL" sz="1300" b="1"/>
            </a:lvl6pPr>
            <a:lvl7pPr marL="2228850" indent="0" algn="r" latinLnBrk="0">
              <a:buNone/>
              <a:defRPr lang="he-IL" sz="1300" b="1"/>
            </a:lvl7pPr>
            <a:lvl8pPr marL="2600325" indent="0" algn="r" latinLnBrk="0">
              <a:buNone/>
              <a:defRPr lang="he-IL" sz="1300" b="1"/>
            </a:lvl8pPr>
            <a:lvl9pPr marL="2971800" indent="0" algn="r" latinLnBrk="0">
              <a:buNone/>
              <a:defRPr lang="he-IL" sz="1300" b="1"/>
            </a:lvl9pPr>
          </a:lstStyle>
          <a:p>
            <a:pPr lvl="0" algn="r" rtl="1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01590" y="2441448"/>
            <a:ext cx="3714750" cy="3584448"/>
          </a:xfrm>
        </p:spPr>
        <p:txBody>
          <a:bodyPr>
            <a:normAutofit/>
          </a:bodyPr>
          <a:lstStyle>
            <a:lvl1pPr algn="r" latinLnBrk="0">
              <a:defRPr lang="he-IL" sz="1463"/>
            </a:lvl1pPr>
            <a:lvl2pPr algn="r" latinLnBrk="0">
              <a:defRPr lang="he-IL" sz="1300"/>
            </a:lvl2pPr>
            <a:lvl3pPr algn="r" latinLnBrk="0">
              <a:defRPr lang="he-IL" sz="1138"/>
            </a:lvl3pPr>
            <a:lvl4pPr algn="r" latinLnBrk="0">
              <a:defRPr lang="he-IL" sz="975"/>
            </a:lvl4pPr>
            <a:lvl5pPr algn="r" latinLnBrk="0">
              <a:defRPr lang="he-IL" sz="975"/>
            </a:lvl5pPr>
            <a:lvl6pPr algn="r" latinLnBrk="0">
              <a:defRPr lang="he-IL" sz="975"/>
            </a:lvl6pPr>
            <a:lvl7pPr algn="r" latinLnBrk="0">
              <a:defRPr lang="he-IL" sz="975"/>
            </a:lvl7pPr>
            <a:lvl8pPr algn="r" latinLnBrk="0">
              <a:defRPr lang="he-IL" sz="975"/>
            </a:lvl8pPr>
            <a:lvl9pPr algn="r" latinLnBrk="0">
              <a:defRPr lang="he-IL" sz="975"/>
            </a:lvl9pPr>
          </a:lstStyle>
          <a:p>
            <a:pPr lvl="0" algn="r" rtl="1"/>
            <a:r>
              <a:rPr lang="he-IL" smtClean="0"/>
              <a:t>לחץ כדי לערוך סגנונות טקסט של תבנית בסיס</a:t>
            </a:r>
          </a:p>
          <a:p>
            <a:pPr lvl="1" algn="r" rtl="1"/>
            <a:r>
              <a:rPr lang="he-IL" smtClean="0"/>
              <a:t>רמה שנייה</a:t>
            </a:r>
          </a:p>
          <a:p>
            <a:pPr lvl="2" algn="r" rtl="1"/>
            <a:r>
              <a:rPr lang="he-IL" smtClean="0"/>
              <a:t>רמה שלישית</a:t>
            </a:r>
          </a:p>
          <a:p>
            <a:pPr lvl="3" algn="r" rtl="1"/>
            <a:r>
              <a:rPr lang="he-IL" smtClean="0"/>
              <a:t>רמה רביעית</a:t>
            </a:r>
          </a:p>
          <a:p>
            <a:pPr lvl="4" algn="r" rtl="1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1"/>
            <a:fld id="{9E583DDF-CA54-461A-A486-592D2374C532}" type="datetimeFigureOut">
              <a:t>כ"ח/אדר/תשע"ח</a:t>
            </a:fld>
            <a:endParaRPr lang="he-IL"/>
          </a:p>
        </p:txBody>
      </p:sp>
      <p:sp>
        <p:nvSpPr>
          <p:cNvPr id="8" name="מציין מיקום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rtl="1"/>
            <a:endParaRPr lang="he-IL"/>
          </a:p>
        </p:txBody>
      </p:sp>
      <p:sp>
        <p:nvSpPr>
          <p:cNvPr id="9" name="מציין מיקום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1"/>
            <a:fld id="{CA8D9AD5-F248-4919-864A-CFD76CC027D6}" type="slidenum"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1"/>
            <a:fld id="{9E583DDF-CA54-461A-A486-592D2374C532}" type="datetimeFigureOut">
              <a:t>כ"ח/אדר/תשע"ח</a:t>
            </a:fld>
            <a:endParaRPr lang="he-IL"/>
          </a:p>
        </p:txBody>
      </p:sp>
      <p:sp>
        <p:nvSpPr>
          <p:cNvPr id="4" name="מציין מיקום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rtl="1"/>
            <a:endParaRPr lang="he-IL"/>
          </a:p>
        </p:txBody>
      </p:sp>
      <p:sp>
        <p:nvSpPr>
          <p:cNvPr id="5" name="מציין מיקום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1"/>
            <a:fld id="{CA8D9AD5-F248-4919-864A-CFD76CC027D6}" type="slidenum"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1"/>
            <a:fld id="{9E583DDF-CA54-461A-A486-592D2374C532}" type="datetimeFigureOut">
              <a:t>כ"ח/אדר/תשע"ח</a:t>
            </a:fld>
            <a:endParaRPr lang="he-IL"/>
          </a:p>
        </p:txBody>
      </p:sp>
      <p:sp>
        <p:nvSpPr>
          <p:cNvPr id="3" name="מציין מיקום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rtl="1"/>
            <a:endParaRPr lang="he-IL"/>
          </a:p>
        </p:txBody>
      </p:sp>
      <p:sp>
        <p:nvSpPr>
          <p:cNvPr id="4" name="מציין מיקום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1"/>
            <a:fld id="{CA8D9AD5-F248-4919-864A-CFD76CC027D6}" type="slidenum"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קבוצה 7"/>
          <p:cNvGrpSpPr/>
          <p:nvPr/>
        </p:nvGrpSpPr>
        <p:grpSpPr>
          <a:xfrm>
            <a:off x="1" y="0"/>
            <a:ext cx="9903420" cy="548640"/>
            <a:chOff x="0" y="0"/>
            <a:chExt cx="12188825" cy="713232"/>
          </a:xfrm>
        </p:grpSpPr>
        <p:sp>
          <p:nvSpPr>
            <p:cNvPr id="9" name="מלבן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/>
            </a:p>
          </p:txBody>
        </p:sp>
        <p:sp>
          <p:nvSpPr>
            <p:cNvPr id="10" name="מלבן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/>
            </a:p>
          </p:txBody>
        </p:sp>
      </p:grp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612255" y="1828800"/>
            <a:ext cx="2971800" cy="2286000"/>
          </a:xfrm>
        </p:spPr>
        <p:txBody>
          <a:bodyPr anchor="b">
            <a:normAutofit/>
          </a:bodyPr>
          <a:lstStyle>
            <a:lvl1pPr algn="r" latinLnBrk="0">
              <a:defRPr lang="he-IL" sz="2763" b="0"/>
            </a:lvl1pPr>
          </a:lstStyle>
          <a:p>
            <a:pPr algn="r" rtl="1"/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45770" y="1005840"/>
            <a:ext cx="5869305" cy="4937760"/>
          </a:xfrm>
        </p:spPr>
        <p:txBody>
          <a:bodyPr>
            <a:normAutofit/>
          </a:bodyPr>
          <a:lstStyle>
            <a:lvl1pPr algn="r" latinLnBrk="0">
              <a:defRPr lang="he-IL" sz="1625"/>
            </a:lvl1pPr>
            <a:lvl2pPr algn="r" latinLnBrk="0">
              <a:defRPr lang="he-IL" sz="1463"/>
            </a:lvl2pPr>
            <a:lvl3pPr algn="r" latinLnBrk="0">
              <a:defRPr lang="he-IL" sz="1300"/>
            </a:lvl3pPr>
            <a:lvl4pPr algn="r" latinLnBrk="0">
              <a:defRPr lang="he-IL" sz="1138"/>
            </a:lvl4pPr>
            <a:lvl5pPr algn="r" latinLnBrk="0">
              <a:defRPr lang="he-IL" sz="1138"/>
            </a:lvl5pPr>
            <a:lvl6pPr algn="r" latinLnBrk="0">
              <a:defRPr lang="he-IL" sz="1138"/>
            </a:lvl6pPr>
            <a:lvl7pPr algn="r" latinLnBrk="0">
              <a:defRPr lang="he-IL" sz="1138"/>
            </a:lvl7pPr>
            <a:lvl8pPr algn="r" latinLnBrk="0">
              <a:defRPr lang="he-IL" sz="1138"/>
            </a:lvl8pPr>
            <a:lvl9pPr algn="r" latinLnBrk="0">
              <a:defRPr lang="he-IL" sz="1138"/>
            </a:lvl9pPr>
          </a:lstStyle>
          <a:p>
            <a:pPr lvl="0" algn="r" rtl="1"/>
            <a:r>
              <a:rPr lang="he-IL" smtClean="0"/>
              <a:t>לחץ כדי לערוך סגנונות טקסט של תבנית בסיס</a:t>
            </a:r>
          </a:p>
          <a:p>
            <a:pPr lvl="1" algn="r" rtl="1"/>
            <a:r>
              <a:rPr lang="he-IL" smtClean="0"/>
              <a:t>רמה שנייה</a:t>
            </a:r>
          </a:p>
          <a:p>
            <a:pPr lvl="2" algn="r" rtl="1"/>
            <a:r>
              <a:rPr lang="he-IL" smtClean="0"/>
              <a:t>רמה שלישית</a:t>
            </a:r>
          </a:p>
          <a:p>
            <a:pPr lvl="3" algn="r" rtl="1"/>
            <a:r>
              <a:rPr lang="he-IL" smtClean="0"/>
              <a:t>רמה רביעית</a:t>
            </a:r>
          </a:p>
          <a:p>
            <a:pPr lvl="4" algn="r" rtl="1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612255" y="4206240"/>
            <a:ext cx="2971800" cy="1645920"/>
          </a:xfrm>
        </p:spPr>
        <p:txBody>
          <a:bodyPr>
            <a:normAutofit/>
          </a:bodyPr>
          <a:lstStyle>
            <a:lvl1pPr marL="0" indent="0" algn="r" latinLnBrk="0">
              <a:spcBef>
                <a:spcPts val="975"/>
              </a:spcBef>
              <a:buNone/>
              <a:defRPr lang="he-IL" sz="1300"/>
            </a:lvl1pPr>
            <a:lvl2pPr marL="371475" indent="0" algn="r" latinLnBrk="0">
              <a:buNone/>
              <a:defRPr lang="he-IL" sz="975"/>
            </a:lvl2pPr>
            <a:lvl3pPr marL="742950" indent="0" algn="r" latinLnBrk="0">
              <a:buNone/>
              <a:defRPr lang="he-IL" sz="813"/>
            </a:lvl3pPr>
            <a:lvl4pPr marL="1114425" indent="0" algn="r" latinLnBrk="0">
              <a:buNone/>
              <a:defRPr lang="he-IL" sz="731"/>
            </a:lvl4pPr>
            <a:lvl5pPr marL="1485900" indent="0" algn="r" latinLnBrk="0">
              <a:buNone/>
              <a:defRPr lang="he-IL" sz="731"/>
            </a:lvl5pPr>
            <a:lvl6pPr marL="1857375" indent="0" algn="r" latinLnBrk="0">
              <a:buNone/>
              <a:defRPr lang="he-IL" sz="731"/>
            </a:lvl6pPr>
            <a:lvl7pPr marL="2228850" indent="0" algn="r" latinLnBrk="0">
              <a:buNone/>
              <a:defRPr lang="he-IL" sz="731"/>
            </a:lvl7pPr>
            <a:lvl8pPr marL="2600325" indent="0" algn="r" latinLnBrk="0">
              <a:buNone/>
              <a:defRPr lang="he-IL" sz="731"/>
            </a:lvl8pPr>
            <a:lvl9pPr marL="2971800" indent="0" algn="r" latinLnBrk="0">
              <a:buNone/>
              <a:defRPr lang="he-IL" sz="731"/>
            </a:lvl9pPr>
          </a:lstStyle>
          <a:p>
            <a:pPr lvl="0" algn="r" rtl="1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1"/>
            <a:fld id="{9E583DDF-CA54-461A-A486-592D2374C532}" type="datetimeFigureOut">
              <a:t>כ"ח/אדר/תשע"ח</a:t>
            </a:fld>
            <a:endParaRPr lang="he-IL"/>
          </a:p>
        </p:txBody>
      </p:sp>
      <p:sp>
        <p:nvSpPr>
          <p:cNvPr id="6" name="מציין מיקום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rtl="1"/>
            <a:endParaRPr lang="he-IL"/>
          </a:p>
        </p:txBody>
      </p:sp>
      <p:sp>
        <p:nvSpPr>
          <p:cNvPr id="7" name="מציין מיקום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1"/>
            <a:fld id="{CA8D9AD5-F248-4919-864A-CFD76CC027D6}" type="slidenum"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612255" y="1828800"/>
            <a:ext cx="2971800" cy="2286000"/>
          </a:xfrm>
        </p:spPr>
        <p:txBody>
          <a:bodyPr anchor="b">
            <a:normAutofit/>
          </a:bodyPr>
          <a:lstStyle>
            <a:lvl1pPr algn="r" latinLnBrk="0">
              <a:defRPr lang="he-IL" sz="2763" b="0"/>
            </a:lvl1pPr>
          </a:lstStyle>
          <a:p>
            <a:pPr algn="r" rtl="1"/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מונה 2"/>
          <p:cNvSpPr>
            <a:spLocks noGrp="1"/>
          </p:cNvSpPr>
          <p:nvPr>
            <p:ph type="pic" idx="1"/>
          </p:nvPr>
        </p:nvSpPr>
        <p:spPr>
          <a:xfrm>
            <a:off x="445770" y="548640"/>
            <a:ext cx="5423535" cy="5760720"/>
          </a:xfrm>
          <a:noFill/>
        </p:spPr>
        <p:txBody>
          <a:bodyPr/>
          <a:lstStyle>
            <a:lvl1pPr marL="0" indent="0" algn="r" latinLnBrk="0">
              <a:buNone/>
              <a:defRPr lang="he-IL" sz="2600">
                <a:solidFill>
                  <a:schemeClr val="tx1"/>
                </a:solidFill>
              </a:defRPr>
            </a:lvl1pPr>
            <a:lvl2pPr marL="371475" indent="0" algn="r" latinLnBrk="0">
              <a:buNone/>
              <a:defRPr lang="he-IL" sz="2275"/>
            </a:lvl2pPr>
            <a:lvl3pPr marL="742950" indent="0" algn="r" latinLnBrk="0">
              <a:buNone/>
              <a:defRPr lang="he-IL" sz="1950"/>
            </a:lvl3pPr>
            <a:lvl4pPr marL="1114425" indent="0" algn="r" latinLnBrk="0">
              <a:buNone/>
              <a:defRPr lang="he-IL" sz="1625"/>
            </a:lvl4pPr>
            <a:lvl5pPr marL="1485900" indent="0" algn="r" latinLnBrk="0">
              <a:buNone/>
              <a:defRPr lang="he-IL" sz="1625"/>
            </a:lvl5pPr>
            <a:lvl6pPr marL="1857375" indent="0" algn="r" latinLnBrk="0">
              <a:buNone/>
              <a:defRPr lang="he-IL" sz="1625"/>
            </a:lvl6pPr>
            <a:lvl7pPr marL="2228850" indent="0" algn="r" latinLnBrk="0">
              <a:buNone/>
              <a:defRPr lang="he-IL" sz="1625"/>
            </a:lvl7pPr>
            <a:lvl8pPr marL="2600325" indent="0" algn="r" latinLnBrk="0">
              <a:buNone/>
              <a:defRPr lang="he-IL" sz="1625"/>
            </a:lvl8pPr>
            <a:lvl9pPr marL="2971800" indent="0" algn="r" latinLnBrk="0">
              <a:buNone/>
              <a:defRPr lang="he-IL" sz="1625"/>
            </a:lvl9pPr>
          </a:lstStyle>
          <a:p>
            <a:pPr algn="r" rtl="1"/>
            <a:r>
              <a:rPr lang="he-IL" smtClean="0"/>
              <a:t>לחץ על הסמל כדי להוסיף תמונה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612255" y="4206240"/>
            <a:ext cx="2971800" cy="1645920"/>
          </a:xfrm>
        </p:spPr>
        <p:txBody>
          <a:bodyPr>
            <a:normAutofit/>
          </a:bodyPr>
          <a:lstStyle>
            <a:lvl1pPr marL="0" indent="0" algn="r" latinLnBrk="0">
              <a:spcBef>
                <a:spcPts val="975"/>
              </a:spcBef>
              <a:buNone/>
              <a:defRPr lang="he-IL" sz="1300"/>
            </a:lvl1pPr>
            <a:lvl2pPr marL="371475" indent="0" algn="r" latinLnBrk="0">
              <a:buNone/>
              <a:defRPr lang="he-IL" sz="975"/>
            </a:lvl2pPr>
            <a:lvl3pPr marL="742950" indent="0" algn="r" latinLnBrk="0">
              <a:buNone/>
              <a:defRPr lang="he-IL" sz="813"/>
            </a:lvl3pPr>
            <a:lvl4pPr marL="1114425" indent="0" algn="r" latinLnBrk="0">
              <a:buNone/>
              <a:defRPr lang="he-IL" sz="731"/>
            </a:lvl4pPr>
            <a:lvl5pPr marL="1485900" indent="0" algn="r" latinLnBrk="0">
              <a:buNone/>
              <a:defRPr lang="he-IL" sz="731"/>
            </a:lvl5pPr>
            <a:lvl6pPr marL="1857375" indent="0" algn="r" latinLnBrk="0">
              <a:buNone/>
              <a:defRPr lang="he-IL" sz="731"/>
            </a:lvl6pPr>
            <a:lvl7pPr marL="2228850" indent="0" algn="r" latinLnBrk="0">
              <a:buNone/>
              <a:defRPr lang="he-IL" sz="731"/>
            </a:lvl7pPr>
            <a:lvl8pPr marL="2600325" indent="0" algn="r" latinLnBrk="0">
              <a:buNone/>
              <a:defRPr lang="he-IL" sz="731"/>
            </a:lvl8pPr>
            <a:lvl9pPr marL="2971800" indent="0" algn="r" latinLnBrk="0">
              <a:buNone/>
              <a:defRPr lang="he-IL" sz="731"/>
            </a:lvl9pPr>
          </a:lstStyle>
          <a:p>
            <a:pPr lvl="0" algn="r" rtl="1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1"/>
            <a:fld id="{9E583DDF-CA54-461A-A486-592D2374C532}" type="datetimeFigureOut">
              <a:t>כ"ח/אדר/תשע"ח</a:t>
            </a:fld>
            <a:endParaRPr lang="he-IL"/>
          </a:p>
        </p:txBody>
      </p:sp>
      <p:sp>
        <p:nvSpPr>
          <p:cNvPr id="6" name="מציין מיקום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rtl="1"/>
            <a:endParaRPr lang="he-IL"/>
          </a:p>
        </p:txBody>
      </p:sp>
      <p:sp>
        <p:nvSpPr>
          <p:cNvPr id="7" name="מציין מיקום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1"/>
            <a:fld id="{CA8D9AD5-F248-4919-864A-CFD76CC027D6}" type="slidenum">
              <a:t>‹#›</a:t>
            </a:fld>
            <a:endParaRPr lang="he-IL"/>
          </a:p>
        </p:txBody>
      </p:sp>
      <p:grpSp>
        <p:nvGrpSpPr>
          <p:cNvPr id="8" name="קבוצה 7"/>
          <p:cNvGrpSpPr/>
          <p:nvPr/>
        </p:nvGrpSpPr>
        <p:grpSpPr>
          <a:xfrm>
            <a:off x="0" y="0"/>
            <a:ext cx="6315075" cy="548640"/>
            <a:chOff x="0" y="0"/>
            <a:chExt cx="12188825" cy="713232"/>
          </a:xfrm>
        </p:grpSpPr>
        <p:sp>
          <p:nvSpPr>
            <p:cNvPr id="9" name="מלבן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/>
            </a:p>
          </p:txBody>
        </p:sp>
        <p:sp>
          <p:nvSpPr>
            <p:cNvPr id="10" name="מלבן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/>
            </a:p>
          </p:txBody>
        </p:sp>
      </p:grpSp>
      <p:grpSp>
        <p:nvGrpSpPr>
          <p:cNvPr id="11" name="קבוצה 10"/>
          <p:cNvGrpSpPr/>
          <p:nvPr/>
        </p:nvGrpSpPr>
        <p:grpSpPr>
          <a:xfrm flipV="1">
            <a:off x="0" y="6309360"/>
            <a:ext cx="6315075" cy="548640"/>
            <a:chOff x="0" y="0"/>
            <a:chExt cx="12188825" cy="713232"/>
          </a:xfrm>
        </p:grpSpPr>
        <p:sp>
          <p:nvSpPr>
            <p:cNvPr id="12" name="מלבן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/>
            </a:p>
          </p:txBody>
        </p:sp>
        <p:sp>
          <p:nvSpPr>
            <p:cNvPr id="13" name="מלבן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/>
            </a:p>
          </p:txBody>
        </p:sp>
      </p:grpSp>
      <p:grpSp>
        <p:nvGrpSpPr>
          <p:cNvPr id="14" name="קבוצה 13"/>
          <p:cNvGrpSpPr/>
          <p:nvPr/>
        </p:nvGrpSpPr>
        <p:grpSpPr>
          <a:xfrm rot="5400000" flipV="1">
            <a:off x="-3206115" y="3206115"/>
            <a:ext cx="6858000" cy="445770"/>
            <a:chOff x="0" y="0"/>
            <a:chExt cx="12188825" cy="713232"/>
          </a:xfrm>
        </p:grpSpPr>
        <p:sp>
          <p:nvSpPr>
            <p:cNvPr id="15" name="מלבן 14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/>
            </a:p>
          </p:txBody>
        </p:sp>
        <p:sp>
          <p:nvSpPr>
            <p:cNvPr id="16" name="מלבן 15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/>
            </a:p>
          </p:txBody>
        </p:sp>
      </p:grpSp>
      <p:grpSp>
        <p:nvGrpSpPr>
          <p:cNvPr id="17" name="קבוצה 16"/>
          <p:cNvGrpSpPr/>
          <p:nvPr/>
        </p:nvGrpSpPr>
        <p:grpSpPr>
          <a:xfrm rot="16200000" flipH="1" flipV="1">
            <a:off x="2663189" y="3206116"/>
            <a:ext cx="6858000" cy="445770"/>
            <a:chOff x="0" y="0"/>
            <a:chExt cx="12188825" cy="713232"/>
          </a:xfrm>
        </p:grpSpPr>
        <p:sp>
          <p:nvSpPr>
            <p:cNvPr id="18" name="מלבן 17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/>
            </a:p>
          </p:txBody>
        </p:sp>
        <p:sp>
          <p:nvSpPr>
            <p:cNvPr id="19" name="מלבן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/>
            </a:p>
          </p:txBody>
        </p:sp>
      </p:grp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  <a:alpha val="56000"/>
              </a:schemeClr>
            </a:gs>
            <a:gs pos="79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קבוצה 7"/>
          <p:cNvGrpSpPr/>
          <p:nvPr/>
        </p:nvGrpSpPr>
        <p:grpSpPr bwMode="auto">
          <a:xfrm flipV="1">
            <a:off x="1" y="6309360"/>
            <a:ext cx="9903420" cy="548640"/>
            <a:chOff x="0" y="0"/>
            <a:chExt cx="12188825" cy="713232"/>
          </a:xfrm>
        </p:grpSpPr>
        <p:sp>
          <p:nvSpPr>
            <p:cNvPr id="9" name="מלבן 8"/>
            <p:cNvSpPr/>
            <p:nvPr/>
          </p:nvSpPr>
          <p:spPr bwMode="auto"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" name="מלבן 9"/>
            <p:cNvSpPr/>
            <p:nvPr/>
          </p:nvSpPr>
          <p:spPr bwMode="auto"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he-IL" sz="1463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2" name="מציין מיקום כותרת 1"/>
          <p:cNvSpPr>
            <a:spLocks noGrp="1"/>
          </p:cNvSpPr>
          <p:nvPr>
            <p:ph type="title"/>
          </p:nvPr>
        </p:nvSpPr>
        <p:spPr>
          <a:xfrm>
            <a:off x="1089660" y="438912"/>
            <a:ext cx="7726680" cy="1088136"/>
          </a:xfrm>
          <a:prstGeom prst="rect">
            <a:avLst/>
          </a:prstGeom>
        </p:spPr>
        <p:txBody>
          <a:bodyPr vert="horz" lIns="91440" tIns="45720" rIns="91440" bIns="45720" rtlCol="1" anchor="b">
            <a:normAutofit/>
          </a:bodyPr>
          <a:lstStyle/>
          <a:p>
            <a:pPr algn="r" rtl="1"/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1089660" y="1673352"/>
            <a:ext cx="7726680" cy="43434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 algn="r" rtl="1"/>
            <a:r>
              <a:rPr lang="he-IL"/>
              <a:t>לחץ כדי לערוך סגנונות טקסט של תבנית בסיס</a:t>
            </a:r>
          </a:p>
          <a:p>
            <a:pPr lvl="1" algn="r" rtl="1"/>
            <a:r>
              <a:rPr lang="he-IL"/>
              <a:t>רמה שניה</a:t>
            </a:r>
          </a:p>
          <a:p>
            <a:pPr lvl="2" algn="r" rtl="1"/>
            <a:r>
              <a:rPr lang="he-IL"/>
              <a:t>רמה שלישית</a:t>
            </a:r>
          </a:p>
          <a:p>
            <a:pPr lvl="3" algn="r" rtl="1"/>
            <a:r>
              <a:rPr lang="he-IL"/>
              <a:t>רמה רביעית</a:t>
            </a:r>
          </a:p>
          <a:p>
            <a:pPr lvl="4" algn="r" rtl="1"/>
            <a:r>
              <a:rPr lang="he-IL"/>
              <a:t>רמה חמישית</a:t>
            </a:r>
          </a:p>
        </p:txBody>
      </p:sp>
      <p:sp>
        <p:nvSpPr>
          <p:cNvPr id="4" name="מציין מיקום תאריך 3"/>
          <p:cNvSpPr>
            <a:spLocks noGrp="1"/>
          </p:cNvSpPr>
          <p:nvPr>
            <p:ph type="dt" sz="half" idx="2"/>
          </p:nvPr>
        </p:nvSpPr>
        <p:spPr>
          <a:xfrm>
            <a:off x="7211568" y="6391656"/>
            <a:ext cx="780098" cy="2377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latinLnBrk="0">
              <a:defRPr lang="he-IL" sz="65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fld id="{9E583DDF-CA54-461A-A486-592D2374C532}" type="datetimeFigureOut">
              <a:rPr lang="he-IL" smtClean="0"/>
              <a:pPr rtl="1"/>
              <a:t>כ"ח/אדר/תשע"ח</a:t>
            </a:fld>
            <a:endParaRPr lang="he-IL"/>
          </a:p>
        </p:txBody>
      </p:sp>
      <p:sp>
        <p:nvSpPr>
          <p:cNvPr id="5" name="מציין מיקום כותרת תחתונה 4"/>
          <p:cNvSpPr>
            <a:spLocks noGrp="1"/>
          </p:cNvSpPr>
          <p:nvPr>
            <p:ph type="ftr" sz="quarter" idx="3"/>
          </p:nvPr>
        </p:nvSpPr>
        <p:spPr>
          <a:xfrm>
            <a:off x="1089660" y="6391656"/>
            <a:ext cx="5817299" cy="2377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latinLnBrk="0">
              <a:defRPr lang="he-IL" sz="650" cap="all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endParaRPr lang="he-IL"/>
          </a:p>
        </p:txBody>
      </p:sp>
      <p:sp>
        <p:nvSpPr>
          <p:cNvPr id="6" name="מציין מיקום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296275" y="6391656"/>
            <a:ext cx="520065" cy="2377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latinLnBrk="0">
              <a:defRPr lang="he-IL" sz="65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CA8D9AD5-F248-4919-864A-CFD76CC027D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0" indent="0" algn="r" defTabSz="742950" rtl="1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he-IL" sz="2763" kern="1200">
          <a:solidFill>
            <a:schemeClr val="tx1">
              <a:lumMod val="75000"/>
            </a:schemeClr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2885" indent="-185738" algn="r" defTabSz="742950" rtl="1" eaLnBrk="1" latinLnBrk="0" hangingPunct="1">
        <a:lnSpc>
          <a:spcPct val="90000"/>
        </a:lnSpc>
        <a:spcBef>
          <a:spcPts val="1463"/>
        </a:spcBef>
        <a:buSzPct val="80000"/>
        <a:buFont typeface="Arial" pitchFamily="34" charset="0"/>
        <a:buChar char="•"/>
        <a:defRPr lang="he-IL" sz="1625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482918" indent="-185738" algn="r" defTabSz="742950" rtl="1" eaLnBrk="1" latinLnBrk="0" hangingPunct="1">
        <a:lnSpc>
          <a:spcPct val="90000"/>
        </a:lnSpc>
        <a:spcBef>
          <a:spcPts val="813"/>
        </a:spcBef>
        <a:buSzPct val="80000"/>
        <a:buFont typeface="Arial" pitchFamily="34" charset="0"/>
        <a:buChar char="•"/>
        <a:defRPr lang="he-IL" sz="1463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742950" indent="-185738" algn="r" defTabSz="742950" rtl="1" eaLnBrk="1" latinLnBrk="0" hangingPunct="1">
        <a:lnSpc>
          <a:spcPct val="90000"/>
        </a:lnSpc>
        <a:spcBef>
          <a:spcPts val="650"/>
        </a:spcBef>
        <a:buSzPct val="80000"/>
        <a:buFont typeface="Arial" pitchFamily="34" charset="0"/>
        <a:buChar char="•"/>
        <a:defRPr lang="he-IL" sz="13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002983" indent="-185738" algn="r" defTabSz="742950" rtl="1" eaLnBrk="1" latinLnBrk="0" hangingPunct="1">
        <a:lnSpc>
          <a:spcPct val="90000"/>
        </a:lnSpc>
        <a:spcBef>
          <a:spcPts val="650"/>
        </a:spcBef>
        <a:buSzPct val="80000"/>
        <a:buFont typeface="Arial" pitchFamily="34" charset="0"/>
        <a:buChar char="•"/>
        <a:defRPr lang="he-IL" sz="1138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1263015" indent="-185738" algn="r" defTabSz="742950" rtl="1" eaLnBrk="1" latinLnBrk="0" hangingPunct="1">
        <a:lnSpc>
          <a:spcPct val="90000"/>
        </a:lnSpc>
        <a:spcBef>
          <a:spcPts val="650"/>
        </a:spcBef>
        <a:buSzPct val="80000"/>
        <a:buFont typeface="Arial" pitchFamily="34" charset="0"/>
        <a:buChar char="•"/>
        <a:defRPr lang="he-IL" sz="1138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1523048" indent="-185738" algn="r" defTabSz="742950" rtl="1" eaLnBrk="1" latinLnBrk="0" hangingPunct="1">
        <a:lnSpc>
          <a:spcPct val="90000"/>
        </a:lnSpc>
        <a:spcBef>
          <a:spcPts val="650"/>
        </a:spcBef>
        <a:buSzPct val="80000"/>
        <a:buFont typeface="Arial" pitchFamily="34" charset="0"/>
        <a:buChar char="•"/>
        <a:defRPr lang="he-IL" sz="1138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85738" algn="r" defTabSz="742950" rtl="1" eaLnBrk="1" latinLnBrk="0" hangingPunct="1">
        <a:lnSpc>
          <a:spcPct val="90000"/>
        </a:lnSpc>
        <a:spcBef>
          <a:spcPts val="650"/>
        </a:spcBef>
        <a:buSzPct val="80000"/>
        <a:buFont typeface="Arial" pitchFamily="34" charset="0"/>
        <a:buChar char="•"/>
        <a:defRPr lang="he-IL" sz="1138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043113" indent="-185738" algn="r" defTabSz="742950" rtl="1" eaLnBrk="1" latinLnBrk="0" hangingPunct="1">
        <a:lnSpc>
          <a:spcPct val="90000"/>
        </a:lnSpc>
        <a:spcBef>
          <a:spcPts val="650"/>
        </a:spcBef>
        <a:buSzPct val="80000"/>
        <a:buFont typeface="Arial" pitchFamily="34" charset="0"/>
        <a:buChar char="•"/>
        <a:defRPr lang="he-IL" sz="1138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03145" indent="-185738" algn="r" defTabSz="742950" rtl="1" eaLnBrk="1" latinLnBrk="0" hangingPunct="1">
        <a:lnSpc>
          <a:spcPct val="90000"/>
        </a:lnSpc>
        <a:spcBef>
          <a:spcPts val="650"/>
        </a:spcBef>
        <a:buSzPct val="80000"/>
        <a:buFont typeface="Arial" pitchFamily="34" charset="0"/>
        <a:buChar char="•"/>
        <a:defRPr lang="he-IL" sz="1138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742950" rtl="1" eaLnBrk="1" latinLnBrk="0" hangingPunct="1">
        <a:defRPr lang="he-IL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r" defTabSz="742950" rtl="1" eaLnBrk="1" latinLnBrk="0" hangingPunct="1">
        <a:defRPr lang="he-IL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r" defTabSz="742950" rtl="1" eaLnBrk="1" latinLnBrk="0" hangingPunct="1">
        <a:defRPr lang="he-IL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r" defTabSz="742950" rtl="1" eaLnBrk="1" latinLnBrk="0" hangingPunct="1">
        <a:defRPr lang="he-IL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r" defTabSz="742950" rtl="1" eaLnBrk="1" latinLnBrk="0" hangingPunct="1">
        <a:defRPr lang="he-IL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r" defTabSz="742950" rtl="1" eaLnBrk="1" latinLnBrk="0" hangingPunct="1">
        <a:defRPr lang="he-IL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r" defTabSz="742950" rtl="1" eaLnBrk="1" latinLnBrk="0" hangingPunct="1">
        <a:defRPr lang="he-IL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r" defTabSz="742950" rtl="1" eaLnBrk="1" latinLnBrk="0" hangingPunct="1">
        <a:defRPr lang="he-IL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r" defTabSz="742950" rtl="1" eaLnBrk="1" latinLnBrk="0" hangingPunct="1">
        <a:defRPr lang="he-IL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pos="3120" userDrawn="1">
          <p15:clr>
            <a:srgbClr val="F26B43"/>
          </p15:clr>
        </p15:guide>
        <p15:guide id="5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ציין מיקום טקסט 6"/>
          <p:cNvSpPr>
            <a:spLocks noGrp="1"/>
          </p:cNvSpPr>
          <p:nvPr>
            <p:ph type="body" sz="half" idx="2"/>
          </p:nvPr>
        </p:nvSpPr>
        <p:spPr>
          <a:xfrm>
            <a:off x="6460435" y="1604490"/>
            <a:ext cx="3274319" cy="395665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he-IL" sz="1200" dirty="0">
                <a:solidFill>
                  <a:srgbClr val="0070C0"/>
                </a:solidFill>
              </a:rPr>
              <a:t>רַבִּי,</a:t>
            </a:r>
            <a:endParaRPr lang="en-US" sz="1200" dirty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he-IL" sz="1200" dirty="0">
                <a:solidFill>
                  <a:srgbClr val="0070C0"/>
                </a:solidFill>
              </a:rPr>
              <a:t>הַיּוֹם בְּיוֹם הַהֻלֶּדֶת שֶׁל הָרַבִּי, כְּשֶׁמַּזָּלוֹ שֶׁל הָרַבִּי גּוֹבֵר, </a:t>
            </a:r>
            <a:endParaRPr lang="en-US" sz="1200" dirty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he-IL" sz="1200" dirty="0">
                <a:solidFill>
                  <a:srgbClr val="0070C0"/>
                </a:solidFill>
              </a:rPr>
              <a:t>בִּרְצוֹנִי לְחַזֵּק אֶת הַהִתְקַשְּׁרוּת וְהַשַׁיָיכוּת שֶׁלִּי לָרַבִּי, וְלָתֵת לָרַבִּי מַתָּנָה יְקָרָה וַחֲשׁוּבָה.</a:t>
            </a:r>
            <a:endParaRPr lang="en-US" sz="1200" dirty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he-IL" sz="1200" dirty="0">
                <a:solidFill>
                  <a:srgbClr val="0070C0"/>
                </a:solidFill>
              </a:rPr>
              <a:t>בִּרְצוֹנִי לִגְרֹם לָרַבִּי שִׂמְחָה וְנַחַת רוּחַ עַל יְדֵי קַבָּלַת הַחְלָטָה טוֹבָה.</a:t>
            </a:r>
            <a:endParaRPr lang="en-US" sz="1200" dirty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he-IL" sz="1200" dirty="0">
                <a:solidFill>
                  <a:srgbClr val="0070C0"/>
                </a:solidFill>
              </a:rPr>
              <a:t>בִּרְצוֹנִי לְהוֹדוֹת לָרַבִּי עַל כָּל הַטּוֹבוֹת, הַהוֹרָאוֹת, הַכֹּחוֹת וְהַבְּרָכוֹת שֶׁהָרַבִּי מַשְׁפִּיעַ עָלַי. עַל יְדֵי שֶׁאוֹסִיף בְּלִימוּדַי וּבְמַעֲשַׂי הַטּוֹבִים כְּפִי שֶׁבִּקֵּשׁ הָרַבִּי אֵין סְפֹר פְּעָמִים.</a:t>
            </a:r>
            <a:endParaRPr lang="en-US" sz="1200" dirty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he-IL" sz="1200" b="1" dirty="0">
                <a:solidFill>
                  <a:srgbClr val="0070C0"/>
                </a:solidFill>
              </a:rPr>
              <a:t>רַבִּי, אָמְנָם אֵין בְּאֶפְשָׁרוּתִי לְהַחְלִיט דְּבָרִים גְּדוֹלִים, אֲבָל </a:t>
            </a:r>
            <a:r>
              <a:rPr lang="he-IL" sz="1200" b="1" dirty="0" smtClean="0">
                <a:solidFill>
                  <a:srgbClr val="0070C0"/>
                </a:solidFill>
              </a:rPr>
              <a:t>כֵּן בְּאֶפְשָׁרוּתִי לְהַחְלִיט </a:t>
            </a:r>
            <a:r>
              <a:rPr lang="he-IL" sz="1200" b="1" dirty="0">
                <a:solidFill>
                  <a:srgbClr val="0070C0"/>
                </a:solidFill>
              </a:rPr>
              <a:t>מַשֶּׁהוּ קָטָן </a:t>
            </a:r>
            <a:r>
              <a:rPr lang="he-IL" sz="1200" b="1" dirty="0" smtClean="0">
                <a:solidFill>
                  <a:srgbClr val="0070C0"/>
                </a:solidFill>
              </a:rPr>
              <a:t>- שֶׁגַּם </a:t>
            </a:r>
            <a:r>
              <a:rPr lang="he-IL" sz="1200" b="1" dirty="0">
                <a:solidFill>
                  <a:srgbClr val="0070C0"/>
                </a:solidFill>
              </a:rPr>
              <a:t>הוּא יָכוֹל לְהַכְרִיעַ אֶת כָּל הָעוֹלָם לְכַף זְכוּת</a:t>
            </a:r>
            <a:endParaRPr lang="en-US" sz="1200" b="1" dirty="0">
              <a:solidFill>
                <a:srgbClr val="0070C0"/>
              </a:solidFill>
            </a:endParaRPr>
          </a:p>
        </p:txBody>
      </p:sp>
      <p:sp>
        <p:nvSpPr>
          <p:cNvPr id="27" name="כותרת 4"/>
          <p:cNvSpPr txBox="1">
            <a:spLocks/>
          </p:cNvSpPr>
          <p:nvPr/>
        </p:nvSpPr>
        <p:spPr>
          <a:xfrm>
            <a:off x="2971801" y="305380"/>
            <a:ext cx="6762953" cy="5365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lang="he-IL" sz="3400" kern="1200">
                <a:solidFill>
                  <a:schemeClr val="tx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he-IL" sz="3575" b="1" dirty="0" smtClean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נותנים מתנה </a:t>
            </a:r>
            <a:r>
              <a:rPr lang="he-IL" sz="3575" b="1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לרבי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9090" y="922889"/>
            <a:ext cx="4597676" cy="55438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925" b="1" dirty="0">
                <a:solidFill>
                  <a:srgbClr val="A98949"/>
                </a:solidFill>
              </a:rPr>
              <a:t>ההחלטה הטובה שלי </a:t>
            </a:r>
          </a:p>
          <a:p>
            <a:pPr algn="ctr"/>
            <a:r>
              <a:rPr lang="he-IL" sz="1625" dirty="0">
                <a:solidFill>
                  <a:srgbClr val="A98949"/>
                </a:solidFill>
              </a:rPr>
              <a:t>לכבוד י"א ניסן ה'תשע"ח יום ההולדת </a:t>
            </a:r>
            <a:r>
              <a:rPr lang="he-IL" sz="1625" dirty="0" err="1">
                <a:solidFill>
                  <a:srgbClr val="A98949"/>
                </a:solidFill>
              </a:rPr>
              <a:t>הקט"ז</a:t>
            </a:r>
            <a:r>
              <a:rPr lang="he-IL" sz="1625" dirty="0">
                <a:solidFill>
                  <a:srgbClr val="A98949"/>
                </a:solidFill>
              </a:rPr>
              <a:t> של הרבי</a:t>
            </a:r>
            <a:endParaRPr lang="en-US" sz="1625" dirty="0">
              <a:solidFill>
                <a:srgbClr val="A98949"/>
              </a:solidFill>
            </a:endParaRPr>
          </a:p>
          <a:p>
            <a:pPr algn="ctr"/>
            <a:endParaRPr lang="en-US" sz="1625" dirty="0">
              <a:solidFill>
                <a:srgbClr val="A98949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1625" dirty="0" smtClean="0">
                <a:solidFill>
                  <a:srgbClr val="A98949"/>
                </a:solidFill>
              </a:rPr>
              <a:t>________________________________________________________________________________________________________________________________________________________________________</a:t>
            </a:r>
            <a:endParaRPr lang="en-US" sz="1625" dirty="0">
              <a:solidFill>
                <a:srgbClr val="A98949"/>
              </a:solidFill>
            </a:endParaRPr>
          </a:p>
          <a:p>
            <a:pPr algn="ctr">
              <a:lnSpc>
                <a:spcPct val="150000"/>
              </a:lnSpc>
            </a:pPr>
            <a:endParaRPr lang="en-US" sz="1625" dirty="0">
              <a:solidFill>
                <a:srgbClr val="A98949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he-IL" sz="1625" dirty="0" err="1">
                <a:solidFill>
                  <a:srgbClr val="A98949"/>
                </a:solidFill>
              </a:rPr>
              <a:t>הת</a:t>
            </a:r>
            <a:r>
              <a:rPr lang="he-IL" sz="1625" dirty="0">
                <a:solidFill>
                  <a:srgbClr val="A98949"/>
                </a:solidFill>
              </a:rPr>
              <a:t>' ___________________________ שיחי</a:t>
            </a:r>
            <a:r>
              <a:rPr lang="he-IL" sz="1625" dirty="0" smtClean="0">
                <a:solidFill>
                  <a:srgbClr val="A98949"/>
                </a:solidFill>
              </a:rPr>
              <a:t>'/</a:t>
            </a:r>
            <a:r>
              <a:rPr lang="he-IL" sz="1625" dirty="0" err="1" smtClean="0">
                <a:solidFill>
                  <a:srgbClr val="A98949"/>
                </a:solidFill>
              </a:rPr>
              <a:t>תחי</a:t>
            </a:r>
            <a:r>
              <a:rPr lang="he-IL" sz="1625" dirty="0" smtClean="0">
                <a:solidFill>
                  <a:srgbClr val="A98949"/>
                </a:solidFill>
              </a:rPr>
              <a:t>'</a:t>
            </a:r>
            <a:endParaRPr lang="he-IL" sz="1625" dirty="0">
              <a:solidFill>
                <a:srgbClr val="A98949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he-IL" sz="1625" dirty="0" smtClean="0">
                <a:solidFill>
                  <a:srgbClr val="A98949"/>
                </a:solidFill>
              </a:rPr>
              <a:t>בן/ת מרת </a:t>
            </a:r>
            <a:r>
              <a:rPr lang="he-IL" sz="1625" dirty="0">
                <a:solidFill>
                  <a:srgbClr val="A98949"/>
                </a:solidFill>
              </a:rPr>
              <a:t>___________________________</a:t>
            </a:r>
            <a:r>
              <a:rPr lang="he-IL" sz="1625" dirty="0" err="1">
                <a:solidFill>
                  <a:srgbClr val="A98949"/>
                </a:solidFill>
              </a:rPr>
              <a:t>תחי</a:t>
            </a:r>
            <a:r>
              <a:rPr lang="he-IL" sz="1625" dirty="0">
                <a:solidFill>
                  <a:srgbClr val="A98949"/>
                </a:solidFill>
              </a:rPr>
              <a:t>'</a:t>
            </a:r>
            <a:endParaRPr lang="en-US" sz="1625" dirty="0">
              <a:solidFill>
                <a:srgbClr val="A98949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1625" dirty="0">
                <a:solidFill>
                  <a:srgbClr val="A98949"/>
                </a:solidFill>
              </a:rPr>
              <a:t>____________________________</a:t>
            </a:r>
          </a:p>
          <a:p>
            <a:pPr algn="ctr">
              <a:lnSpc>
                <a:spcPct val="150000"/>
              </a:lnSpc>
            </a:pPr>
            <a:r>
              <a:rPr lang="he-IL" sz="1625" dirty="0">
                <a:solidFill>
                  <a:srgbClr val="A98949"/>
                </a:solidFill>
              </a:rPr>
              <a:t>מהעיר: ______________________</a:t>
            </a:r>
          </a:p>
          <a:p>
            <a:pPr algn="ctr">
              <a:lnSpc>
                <a:spcPct val="150000"/>
              </a:lnSpc>
            </a:pPr>
            <a:r>
              <a:rPr lang="he-IL" sz="1625" dirty="0">
                <a:solidFill>
                  <a:srgbClr val="A98949"/>
                </a:solidFill>
              </a:rPr>
              <a:t>במדינת </a:t>
            </a:r>
            <a:r>
              <a:rPr lang="he-IL" sz="1625" dirty="0" smtClean="0">
                <a:solidFill>
                  <a:srgbClr val="A98949"/>
                </a:solidFill>
              </a:rPr>
              <a:t>________________________</a:t>
            </a:r>
            <a:endParaRPr lang="en-US" sz="1625" dirty="0" smtClean="0">
              <a:solidFill>
                <a:srgbClr val="A98949"/>
              </a:solidFill>
            </a:endParaRPr>
          </a:p>
          <a:p>
            <a:pPr algn="ctr">
              <a:lnSpc>
                <a:spcPct val="150000"/>
              </a:lnSpc>
            </a:pPr>
            <a:endParaRPr lang="en-US" sz="1625" dirty="0">
              <a:solidFill>
                <a:srgbClr val="A98949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he-IL" sz="1625" dirty="0" smtClean="0">
                <a:solidFill>
                  <a:srgbClr val="A98949"/>
                </a:solidFill>
                <a:sym typeface="Wingdings" panose="05000000000000000000" pitchFamily="2" charset="2"/>
              </a:rPr>
              <a:t></a:t>
            </a:r>
            <a:r>
              <a:rPr lang="he-IL" sz="1625" dirty="0" smtClean="0">
                <a:solidFill>
                  <a:srgbClr val="A98949"/>
                </a:solidFill>
              </a:rPr>
              <a:t>מילאתי את כל משימות ההכנה שבפנקס</a:t>
            </a:r>
            <a:endParaRPr lang="he-IL" sz="1625" dirty="0">
              <a:solidFill>
                <a:srgbClr val="A98949"/>
              </a:solidFill>
            </a:endParaRPr>
          </a:p>
        </p:txBody>
      </p:sp>
      <p:sp>
        <p:nvSpPr>
          <p:cNvPr id="28" name="מלבן 27"/>
          <p:cNvSpPr/>
          <p:nvPr/>
        </p:nvSpPr>
        <p:spPr>
          <a:xfrm>
            <a:off x="6210225" y="855842"/>
            <a:ext cx="3902690" cy="525145"/>
          </a:xfrm>
          <a:prstGeom prst="rect">
            <a:avLst/>
          </a:prstGeom>
          <a:noFill/>
        </p:spPr>
        <p:txBody>
          <a:bodyPr wrap="square" lIns="74295" tIns="37148" rIns="74295" bIns="37148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2925" b="1" dirty="0">
                <a:ln/>
                <a:solidFill>
                  <a:srgbClr val="7030A0"/>
                </a:solidFill>
                <a:cs typeface="1Bampi" pitchFamily="2" charset="-79"/>
              </a:rPr>
              <a:t>יום שלישי – י"א ניסן</a:t>
            </a:r>
          </a:p>
        </p:txBody>
      </p:sp>
      <p:pic>
        <p:nvPicPr>
          <p:cNvPr id="31" name="תמונה 30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4579" y="670088"/>
            <a:ext cx="1616887" cy="1642942"/>
          </a:xfrm>
          <a:prstGeom prst="rect">
            <a:avLst/>
          </a:prstGeom>
        </p:spPr>
      </p:pic>
      <p:pic>
        <p:nvPicPr>
          <p:cNvPr id="33" name="תמונה 32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397" y="5103044"/>
            <a:ext cx="2871793" cy="1569225"/>
          </a:xfrm>
          <a:prstGeom prst="rect">
            <a:avLst/>
          </a:prstGeom>
        </p:spPr>
      </p:pic>
      <p:pic>
        <p:nvPicPr>
          <p:cNvPr id="34" name="תמונה 33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86208">
            <a:off x="-171061" y="4651136"/>
            <a:ext cx="2200862" cy="1440102"/>
          </a:xfrm>
          <a:prstGeom prst="rect">
            <a:avLst/>
          </a:prstGeom>
        </p:spPr>
      </p:pic>
      <p:pic>
        <p:nvPicPr>
          <p:cNvPr id="35" name="תמונה 3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96" y="83707"/>
            <a:ext cx="1406038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892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eer Green 16x9">
  <a:themeElements>
    <a:clrScheme name="כתום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Sheer Green">
      <a:dk1>
        <a:srgbClr val="404040"/>
      </a:dk1>
      <a:lt1>
        <a:sysClr val="window" lastClr="FFFFFF"/>
      </a:lt1>
      <a:dk2>
        <a:srgbClr val="624D38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heer Green">
      <a:dk1>
        <a:srgbClr val="404040"/>
      </a:dk1>
      <a:lt1>
        <a:sysClr val="window" lastClr="FFFFFF"/>
      </a:lt1>
      <a:dk2>
        <a:srgbClr val="624D38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04C4809-32CE-4D76-8837-BF87A221E81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138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7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9" baseType="lpstr">
      <vt:lpstr>1Bampi</vt:lpstr>
      <vt:lpstr>Arial</vt:lpstr>
      <vt:lpstr>Century Gothic</vt:lpstr>
      <vt:lpstr>David</vt:lpstr>
      <vt:lpstr>Gisha</vt:lpstr>
      <vt:lpstr>Tahoma</vt:lpstr>
      <vt:lpstr>Wingdings</vt:lpstr>
      <vt:lpstr>Sheer Green 16x9</vt:lpstr>
      <vt:lpstr>מצגת של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2018-03-12T19:37:07Z</dcterms:created>
  <dcterms:modified xsi:type="dcterms:W3CDTF">2018-03-15T11:00:32Z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TC029208979991</vt:lpwstr>
  </property>
</Properties>
</file>